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78" r:id="rId8"/>
    <p:sldId id="269" r:id="rId9"/>
    <p:sldId id="270" r:id="rId10"/>
    <p:sldId id="271" r:id="rId11"/>
    <p:sldId id="279" r:id="rId12"/>
    <p:sldId id="272" r:id="rId13"/>
    <p:sldId id="273" r:id="rId14"/>
    <p:sldId id="274" r:id="rId15"/>
    <p:sldId id="275" r:id="rId16"/>
    <p:sldId id="276" r:id="rId17"/>
    <p:sldId id="277" r:id="rId18"/>
    <p:sldId id="280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PzY569yQag&amp;t=0s&amp;index=5&amp;list=PLFLt7C4TyD_fG5B0k70BR1AqLjrMUEi_5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khTe1-p23o&amp;t=0s&amp;index=7&amp;list=PLFLt7C4TyD_fG5B0k70BR1AqLjrMUEi_5" TargetMode="Externa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ofD1srNnfY#action=shar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Bzy-4iI2RI&amp;index=4&amp;list=PLFLt7C4TyD_d5ABrPx0VNDu8VJCqZtXTL&amp;t=0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Three Minute Thesis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 and Training session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81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it takes your audience even 30 seconds to understand your slide, you have lost them for 1/6</a:t>
            </a:r>
            <a:r>
              <a:rPr lang="en-US" baseline="30000" dirty="0" smtClean="0"/>
              <a:t>th</a:t>
            </a:r>
            <a:r>
              <a:rPr lang="en-US" dirty="0" smtClean="0"/>
              <a:t> of your entire presentation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you are the presenter, NOT the slide!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353400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Canadian 3mt® Finalist</a:t>
            </a:r>
            <a:br>
              <a:rPr lang="en-US" dirty="0" smtClean="0"/>
            </a:br>
            <a:r>
              <a:rPr lang="en-US" dirty="0" smtClean="0"/>
              <a:t>Darian </a:t>
            </a:r>
            <a:r>
              <a:rPr lang="en-US" dirty="0" err="1" smtClean="0"/>
              <a:t>Goldin</a:t>
            </a:r>
            <a:r>
              <a:rPr lang="en-US" dirty="0" smtClean="0"/>
              <a:t> Stahl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www.youtube.com/watch?v=aPzY569yQag&amp;t=0s&amp;index=5&amp;list=PLFLt7C4TyD_fG5B0k70BR1AqLjrMUEi_5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0613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about the presentation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three minutes </a:t>
            </a:r>
            <a:r>
              <a:rPr lang="en-US" sz="2800" dirty="0" smtClean="0"/>
              <a:t>maximum; competitors exceeding </a:t>
            </a:r>
            <a:r>
              <a:rPr lang="en-US" sz="2800" dirty="0"/>
              <a:t>three minutes are </a:t>
            </a:r>
            <a:r>
              <a:rPr lang="en-US" sz="2800" dirty="0" smtClean="0"/>
              <a:t>disqualified</a:t>
            </a:r>
          </a:p>
          <a:p>
            <a:r>
              <a:rPr lang="en-US" sz="2800" dirty="0"/>
              <a:t>Presentations are to be </a:t>
            </a:r>
            <a:r>
              <a:rPr lang="en-US" sz="2800" dirty="0" smtClean="0"/>
              <a:t>delivered in </a:t>
            </a:r>
            <a:r>
              <a:rPr lang="en-US" sz="2800" dirty="0"/>
              <a:t>regular </a:t>
            </a:r>
            <a:r>
              <a:rPr lang="en-US" sz="2800" dirty="0" smtClean="0"/>
              <a:t>prose</a:t>
            </a:r>
          </a:p>
          <a:p>
            <a:r>
              <a:rPr lang="en-US" sz="2800" dirty="0"/>
              <a:t>Presentations </a:t>
            </a:r>
            <a:r>
              <a:rPr lang="en-US" sz="2800" dirty="0" smtClean="0"/>
              <a:t>must commence from and </a:t>
            </a:r>
            <a:r>
              <a:rPr lang="en-US" sz="2800" dirty="0"/>
              <a:t>remain </a:t>
            </a:r>
            <a:r>
              <a:rPr lang="en-US" sz="2800" dirty="0" smtClean="0"/>
              <a:t>on the </a:t>
            </a:r>
            <a:r>
              <a:rPr lang="en-US" sz="2800" dirty="0"/>
              <a:t>stage</a:t>
            </a:r>
          </a:p>
          <a:p>
            <a:r>
              <a:rPr lang="en-US" sz="2800" dirty="0"/>
              <a:t>Presentations are </a:t>
            </a:r>
            <a:r>
              <a:rPr lang="en-US" sz="2800" dirty="0" smtClean="0"/>
              <a:t>considered </a:t>
            </a:r>
            <a:r>
              <a:rPr lang="en-US" sz="2800" dirty="0"/>
              <a:t>to have commenced when a </a:t>
            </a:r>
            <a:r>
              <a:rPr lang="en-US" sz="2800" dirty="0" smtClean="0"/>
              <a:t>presenter initiates either </a:t>
            </a:r>
            <a:r>
              <a:rPr lang="en-US" sz="2800" dirty="0"/>
              <a:t>movement or </a:t>
            </a:r>
            <a:r>
              <a:rPr lang="en-US" sz="2800" dirty="0" smtClean="0"/>
              <a:t>speech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3051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the presentation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Speak clearly to a non-specialized, intelligent audience</a:t>
            </a:r>
          </a:p>
          <a:p>
            <a:r>
              <a:rPr lang="en-US" sz="2800" dirty="0" smtClean="0"/>
              <a:t>Do not read from a script</a:t>
            </a:r>
          </a:p>
          <a:p>
            <a:r>
              <a:rPr lang="en-US" sz="2800" dirty="0" smtClean="0"/>
              <a:t>Read over the judging criteria</a:t>
            </a:r>
          </a:p>
        </p:txBody>
      </p:sp>
    </p:spTree>
    <p:extLst>
      <p:ext uri="{BB962C8B-B14F-4D97-AF65-F5344CB8AC3E}">
        <p14:creationId xmlns:p14="http://schemas.microsoft.com/office/powerpoint/2010/main" val="2678591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Judging criteria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Communication – 30%</a:t>
            </a:r>
          </a:p>
          <a:p>
            <a:r>
              <a:rPr lang="en-US" sz="2800" dirty="0" smtClean="0"/>
              <a:t>Comprehension – 35%</a:t>
            </a:r>
          </a:p>
          <a:p>
            <a:r>
              <a:rPr lang="en-US" sz="2800" dirty="0" smtClean="0"/>
              <a:t>Engagement – 35%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873573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Effective use of non-verbal communication</a:t>
            </a:r>
          </a:p>
          <a:p>
            <a:r>
              <a:rPr lang="en-US" sz="2800" dirty="0"/>
              <a:t>use language and terminology that </a:t>
            </a:r>
            <a:r>
              <a:rPr lang="en-US" sz="2800" dirty="0" smtClean="0"/>
              <a:t>is </a:t>
            </a:r>
            <a:r>
              <a:rPr lang="en-US" sz="2800" dirty="0"/>
              <a:t>clear, </a:t>
            </a:r>
            <a:r>
              <a:rPr lang="en-US" sz="2800" dirty="0" smtClean="0"/>
              <a:t>jargon-free</a:t>
            </a:r>
            <a:r>
              <a:rPr lang="en-US" sz="2800" dirty="0"/>
              <a:t>, and understandable to a general </a:t>
            </a:r>
            <a:r>
              <a:rPr lang="en-US" sz="2800" dirty="0" smtClean="0"/>
              <a:t>audience</a:t>
            </a:r>
          </a:p>
          <a:p>
            <a:r>
              <a:rPr lang="en-CA" sz="2800" dirty="0"/>
              <a:t>follow a logical </a:t>
            </a:r>
            <a:r>
              <a:rPr lang="en-CA" sz="2800" dirty="0" smtClean="0"/>
              <a:t>sequence</a:t>
            </a:r>
          </a:p>
          <a:p>
            <a:r>
              <a:rPr lang="en-US" sz="2800" dirty="0"/>
              <a:t>spend adequate </a:t>
            </a:r>
            <a:r>
              <a:rPr lang="en-US" sz="2800" dirty="0" smtClean="0"/>
              <a:t>time </a:t>
            </a:r>
            <a:r>
              <a:rPr lang="en-US" sz="2800" dirty="0"/>
              <a:t>on each element of </a:t>
            </a:r>
            <a:r>
              <a:rPr lang="en-US" sz="2800" dirty="0" smtClean="0"/>
              <a:t>your presentation</a:t>
            </a:r>
            <a:endParaRPr lang="en-US" sz="28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657733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32548"/>
            <a:ext cx="10394707" cy="3838074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 talk needs to help the audience </a:t>
            </a:r>
            <a:r>
              <a:rPr lang="en-US" sz="2800" dirty="0"/>
              <a:t>to understand the </a:t>
            </a:r>
            <a:r>
              <a:rPr lang="en-US" sz="2800" dirty="0" smtClean="0"/>
              <a:t>research </a:t>
            </a:r>
          </a:p>
          <a:p>
            <a:r>
              <a:rPr lang="en-US" sz="2800" dirty="0" smtClean="0"/>
              <a:t>clearly outline the nature and purpose of your research</a:t>
            </a:r>
          </a:p>
          <a:p>
            <a:r>
              <a:rPr lang="en-US" sz="2800" dirty="0" smtClean="0"/>
              <a:t>provide </a:t>
            </a:r>
            <a:r>
              <a:rPr lang="en-US" sz="2800" dirty="0"/>
              <a:t>an understanding of the background </a:t>
            </a:r>
            <a:r>
              <a:rPr lang="en-US" sz="2800" dirty="0" smtClean="0"/>
              <a:t>and </a:t>
            </a:r>
            <a:r>
              <a:rPr lang="en-US" sz="2800" dirty="0"/>
              <a:t>significance to the </a:t>
            </a:r>
            <a:r>
              <a:rPr lang="en-US" sz="2800" dirty="0" smtClean="0"/>
              <a:t>Research </a:t>
            </a:r>
            <a:r>
              <a:rPr lang="en-US" sz="2800" dirty="0"/>
              <a:t>question being </a:t>
            </a:r>
            <a:r>
              <a:rPr lang="en-US" sz="2800" dirty="0" smtClean="0"/>
              <a:t>addressed</a:t>
            </a:r>
            <a:endParaRPr lang="en-US" sz="2800" dirty="0"/>
          </a:p>
          <a:p>
            <a:r>
              <a:rPr lang="en-US" sz="2800" dirty="0" smtClean="0"/>
              <a:t>clearly </a:t>
            </a:r>
            <a:r>
              <a:rPr lang="en-US" sz="2800" dirty="0"/>
              <a:t>indicate </a:t>
            </a:r>
            <a:r>
              <a:rPr lang="en-US" sz="2800" dirty="0" smtClean="0"/>
              <a:t>the </a:t>
            </a:r>
            <a:r>
              <a:rPr lang="en-US" sz="2800" dirty="0"/>
              <a:t>fascinating or compelling </a:t>
            </a:r>
            <a:r>
              <a:rPr lang="en-US" sz="2800" dirty="0" smtClean="0"/>
              <a:t>aspects </a:t>
            </a:r>
            <a:r>
              <a:rPr lang="en-US" sz="2800" dirty="0"/>
              <a:t>of </a:t>
            </a:r>
            <a:r>
              <a:rPr lang="en-US" sz="2800" dirty="0" smtClean="0"/>
              <a:t>your research</a:t>
            </a:r>
          </a:p>
          <a:p>
            <a:r>
              <a:rPr lang="en-US" sz="2800" dirty="0"/>
              <a:t>clearly describe the impact and/or results of </a:t>
            </a:r>
            <a:r>
              <a:rPr lang="en-US" sz="2800" dirty="0" smtClean="0"/>
              <a:t>the </a:t>
            </a:r>
            <a:r>
              <a:rPr lang="en-US" sz="2800" dirty="0"/>
              <a:t>research, including conclusions and </a:t>
            </a:r>
            <a:r>
              <a:rPr lang="en-US" sz="2800" dirty="0" smtClean="0"/>
              <a:t>outcomes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072463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42303"/>
            <a:ext cx="10394707" cy="353682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capture and maintain the audience's </a:t>
            </a:r>
            <a:r>
              <a:rPr lang="en-US" sz="2800" dirty="0" smtClean="0"/>
              <a:t>attention</a:t>
            </a:r>
          </a:p>
          <a:p>
            <a:r>
              <a:rPr lang="en-US" sz="2800" dirty="0"/>
              <a:t>convey </a:t>
            </a:r>
            <a:r>
              <a:rPr lang="en-US" sz="2800" dirty="0" smtClean="0"/>
              <a:t>enthusiasm </a:t>
            </a:r>
            <a:r>
              <a:rPr lang="en-US" sz="2800" dirty="0"/>
              <a:t>for </a:t>
            </a:r>
            <a:r>
              <a:rPr lang="en-US" sz="2800" dirty="0" smtClean="0"/>
              <a:t>your work</a:t>
            </a:r>
          </a:p>
          <a:p>
            <a:r>
              <a:rPr lang="en-US" sz="2800" dirty="0" smtClean="0"/>
              <a:t>Do not trivialize </a:t>
            </a:r>
            <a:r>
              <a:rPr lang="en-US" sz="2800" dirty="0"/>
              <a:t>or </a:t>
            </a:r>
            <a:r>
              <a:rPr lang="en-US" sz="2800" dirty="0" smtClean="0"/>
              <a:t>generalize your research</a:t>
            </a:r>
          </a:p>
          <a:p>
            <a:r>
              <a:rPr lang="en-US" sz="2800" dirty="0" smtClean="0"/>
              <a:t>inspire your audience </a:t>
            </a:r>
            <a:r>
              <a:rPr lang="en-US" sz="2800" dirty="0"/>
              <a:t>to want to know </a:t>
            </a:r>
            <a:r>
              <a:rPr lang="en-US" sz="2800" dirty="0" smtClean="0"/>
              <a:t>more</a:t>
            </a:r>
          </a:p>
          <a:p>
            <a:r>
              <a:rPr lang="en-US" sz="2800" dirty="0" smtClean="0"/>
              <a:t>Ensure your PowerPoint </a:t>
            </a:r>
            <a:r>
              <a:rPr lang="en-US" sz="2800" dirty="0"/>
              <a:t>slide </a:t>
            </a:r>
            <a:r>
              <a:rPr lang="en-US" sz="2800" dirty="0" smtClean="0"/>
              <a:t>enhances </a:t>
            </a:r>
            <a:r>
              <a:rPr lang="en-US" sz="2800" dirty="0"/>
              <a:t>the presentation </a:t>
            </a:r>
            <a:r>
              <a:rPr lang="en-US" sz="2800" dirty="0" smtClean="0"/>
              <a:t>– Make it clear, legible</a:t>
            </a:r>
            <a:r>
              <a:rPr lang="en-US" sz="2800" dirty="0"/>
              <a:t>, and </a:t>
            </a:r>
            <a:r>
              <a:rPr lang="en-US" sz="2800" dirty="0" smtClean="0"/>
              <a:t>concise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6174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Canadian 3mt® Finalist</a:t>
            </a:r>
            <a:br>
              <a:rPr lang="en-US" dirty="0" smtClean="0"/>
            </a:br>
            <a:r>
              <a:rPr lang="en-US" dirty="0" smtClean="0"/>
              <a:t>Brenda Lee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https://www.youtube.com/watch?v=_</a:t>
            </a:r>
            <a:r>
              <a:rPr lang="en-CA" dirty="0" smtClean="0">
                <a:hlinkClick r:id="rId2"/>
              </a:rPr>
              <a:t>khTe1-p23o&amp;t=0s&amp;index=7&amp;list=PLFLt7C4TyD_fG5B0k70BR1AqLjrMUEi_5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53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00" y="1625042"/>
            <a:ext cx="7607083" cy="3757557"/>
          </a:xfrm>
        </p:spPr>
      </p:pic>
    </p:spTree>
    <p:extLst>
      <p:ext uri="{BB962C8B-B14F-4D97-AF65-F5344CB8AC3E}">
        <p14:creationId xmlns:p14="http://schemas.microsoft.com/office/powerpoint/2010/main" val="11503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next 55 minutes…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What is the 3MT®</a:t>
            </a:r>
          </a:p>
          <a:p>
            <a:pPr lvl="1"/>
            <a:r>
              <a:rPr lang="en-US" sz="3000" dirty="0" smtClean="0"/>
              <a:t>Eligibility, rules, judging criteria etc</a:t>
            </a:r>
          </a:p>
          <a:p>
            <a:r>
              <a:rPr lang="en-US" sz="3200" dirty="0" smtClean="0"/>
              <a:t>What makes a great 3MT</a:t>
            </a:r>
            <a:r>
              <a:rPr lang="en-US" sz="3200" dirty="0"/>
              <a:t> ®</a:t>
            </a:r>
            <a:endParaRPr lang="en-US" sz="3200" dirty="0" smtClean="0"/>
          </a:p>
          <a:p>
            <a:pPr lvl="1"/>
            <a:r>
              <a:rPr lang="en-US" sz="3000" dirty="0" smtClean="0"/>
              <a:t>Mostly examples</a:t>
            </a:r>
          </a:p>
          <a:p>
            <a:r>
              <a:rPr lang="en-US" sz="3200" dirty="0" smtClean="0"/>
              <a:t>Questions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0194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3mt®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where graduate students present the complexities of their research in an engaging and accessible way before a live </a:t>
            </a:r>
            <a:r>
              <a:rPr lang="en-US" sz="4400" dirty="0" smtClean="0"/>
              <a:t>audience</a:t>
            </a:r>
          </a:p>
        </p:txBody>
      </p:sp>
    </p:spTree>
    <p:extLst>
      <p:ext uri="{BB962C8B-B14F-4D97-AF65-F5344CB8AC3E}">
        <p14:creationId xmlns:p14="http://schemas.microsoft.com/office/powerpoint/2010/main" val="34669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year’s Canadian champ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62" y="1963677"/>
            <a:ext cx="5660921" cy="3311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815" y="3204023"/>
            <a:ext cx="4932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/>
              <a:t>Chidera</a:t>
            </a:r>
            <a:r>
              <a:rPr lang="en-CA" sz="2400" dirty="0"/>
              <a:t> </a:t>
            </a:r>
            <a:r>
              <a:rPr lang="en-CA" sz="2400" dirty="0" err="1" smtClean="0"/>
              <a:t>Nwaroh</a:t>
            </a:r>
            <a:r>
              <a:rPr lang="en-CA" sz="2400" dirty="0" smtClean="0"/>
              <a:t>, a Masters student at the University of Calgary.</a:t>
            </a:r>
            <a:endParaRPr lang="en-CA" sz="2400" dirty="0"/>
          </a:p>
        </p:txBody>
      </p:sp>
      <p:sp>
        <p:nvSpPr>
          <p:cNvPr id="9" name="Rectangle 8"/>
          <p:cNvSpPr/>
          <p:nvPr/>
        </p:nvSpPr>
        <p:spPr>
          <a:xfrm>
            <a:off x="685801" y="5812941"/>
            <a:ext cx="10396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>
                <a:hlinkClick r:id="rId3"/>
              </a:rPr>
              <a:t>https://</a:t>
            </a:r>
            <a:r>
              <a:rPr lang="en-CA" dirty="0" smtClean="0">
                <a:hlinkClick r:id="rId3"/>
              </a:rPr>
              <a:t>www.youtube.com/watch?v=mofD1srNnfY#action=share</a:t>
            </a:r>
            <a:endParaRPr lang="en-CA" dirty="0" smtClean="0"/>
          </a:p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74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Eligibility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Active master’s or PhD students</a:t>
            </a:r>
          </a:p>
          <a:p>
            <a:r>
              <a:rPr lang="en-US" sz="2800" dirty="0"/>
              <a:t>Presentations must be based on the primary research the </a:t>
            </a:r>
            <a:r>
              <a:rPr lang="en-US" sz="2800" dirty="0" smtClean="0"/>
              <a:t>student has </a:t>
            </a:r>
            <a:r>
              <a:rPr lang="en-US" sz="2800" dirty="0"/>
              <a:t>conducted in </a:t>
            </a:r>
            <a:r>
              <a:rPr lang="en-US" sz="2800" dirty="0" smtClean="0"/>
              <a:t>their graduate program</a:t>
            </a:r>
          </a:p>
          <a:p>
            <a:r>
              <a:rPr lang="en-US" sz="2800" dirty="0"/>
              <a:t>Students with uncompleted projects are </a:t>
            </a:r>
            <a:r>
              <a:rPr lang="en-US" sz="2800" dirty="0" smtClean="0"/>
              <a:t>eligible to participate</a:t>
            </a:r>
          </a:p>
        </p:txBody>
      </p:sp>
    </p:spTree>
    <p:extLst>
      <p:ext uri="{BB962C8B-B14F-4D97-AF65-F5344CB8AC3E}">
        <p14:creationId xmlns:p14="http://schemas.microsoft.com/office/powerpoint/2010/main" val="14722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Eligibility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Students in </a:t>
            </a:r>
            <a:r>
              <a:rPr lang="en-US" sz="2800" dirty="0" smtClean="0"/>
              <a:t>course-based </a:t>
            </a:r>
            <a:r>
              <a:rPr lang="en-US" sz="2800" dirty="0"/>
              <a:t>programs, visiting students, exchange </a:t>
            </a:r>
            <a:r>
              <a:rPr lang="en-US" sz="2800" dirty="0" smtClean="0"/>
              <a:t>students</a:t>
            </a:r>
            <a:r>
              <a:rPr lang="en-US" sz="2800" dirty="0"/>
              <a:t>, and students on leave are </a:t>
            </a:r>
            <a:r>
              <a:rPr lang="en-US" sz="2800" dirty="0" smtClean="0"/>
              <a:t>not eligible</a:t>
            </a:r>
          </a:p>
          <a:p>
            <a:r>
              <a:rPr lang="en-US" sz="2800" dirty="0" smtClean="0"/>
              <a:t>Graduates </a:t>
            </a:r>
            <a:r>
              <a:rPr lang="en-US" sz="2800" dirty="0"/>
              <a:t>are ineligible for </a:t>
            </a:r>
            <a:r>
              <a:rPr lang="en-US" sz="2800" dirty="0" smtClean="0"/>
              <a:t>competition</a:t>
            </a:r>
          </a:p>
          <a:p>
            <a:r>
              <a:rPr lang="en-US" sz="2800" dirty="0"/>
              <a:t>Students must present in person, agree to be photographed and </a:t>
            </a:r>
            <a:r>
              <a:rPr lang="en-US" sz="2800" dirty="0" smtClean="0"/>
              <a:t>video-taped</a:t>
            </a:r>
            <a:r>
              <a:rPr lang="en-US" sz="2800" dirty="0"/>
              <a:t>, and allow </a:t>
            </a:r>
            <a:r>
              <a:rPr lang="en-US" sz="2800" dirty="0" smtClean="0"/>
              <a:t>any recordings </a:t>
            </a:r>
            <a:r>
              <a:rPr lang="en-US" sz="2800" dirty="0"/>
              <a:t>to be made </a:t>
            </a:r>
            <a:r>
              <a:rPr lang="en-US" sz="2800" dirty="0" smtClean="0"/>
              <a:t>public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989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Canadian 3MT® Finalist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Daniel </a:t>
            </a:r>
            <a:r>
              <a:rPr lang="en-US" sz="2800" dirty="0" err="1" smtClean="0"/>
              <a:t>Meszaros</a:t>
            </a:r>
            <a:endParaRPr lang="en-US" sz="2800" dirty="0" smtClean="0"/>
          </a:p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www.youtube.com/watch?v=zBzy-4iI2RI&amp;index=4&amp;list=PLFLt7C4TyD_d5ABrPx0VNDu8VJCqZtXTL&amp;t=0s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4340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about the PowerPoint slide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800" dirty="0" smtClean="0"/>
              <a:t>single </a:t>
            </a:r>
            <a:r>
              <a:rPr lang="en-US" sz="2800" dirty="0"/>
              <a:t>static PowerPoint slide is </a:t>
            </a:r>
            <a:r>
              <a:rPr lang="en-US" sz="2800" dirty="0" smtClean="0"/>
              <a:t>permitted</a:t>
            </a:r>
          </a:p>
          <a:p>
            <a:r>
              <a:rPr lang="en-US" sz="2800" dirty="0" smtClean="0"/>
              <a:t>use </a:t>
            </a:r>
            <a:r>
              <a:rPr lang="en-US" sz="2800" dirty="0"/>
              <a:t>an aspect ratio of 16:9 </a:t>
            </a:r>
            <a:endParaRPr lang="en-US" sz="2800" dirty="0" smtClean="0"/>
          </a:p>
          <a:p>
            <a:r>
              <a:rPr lang="en-US" sz="2800" dirty="0"/>
              <a:t>No slide transitions, animations or movement of any description </a:t>
            </a:r>
            <a:r>
              <a:rPr lang="en-US" sz="2800" dirty="0" smtClean="0"/>
              <a:t>are allowed; the </a:t>
            </a:r>
            <a:r>
              <a:rPr lang="en-US" sz="2800" dirty="0"/>
              <a:t>slide is to be presented from the beginning of the </a:t>
            </a:r>
            <a:r>
              <a:rPr lang="en-US" sz="2800" dirty="0" smtClean="0"/>
              <a:t>oration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911738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the PowerPoint slide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 is a Tool, use it appropriately</a:t>
            </a:r>
          </a:p>
          <a:p>
            <a:r>
              <a:rPr lang="en-US" sz="2800" dirty="0" smtClean="0"/>
              <a:t>Simple, easy to understand</a:t>
            </a:r>
          </a:p>
          <a:p>
            <a:r>
              <a:rPr lang="en-US" sz="2800" dirty="0" smtClean="0"/>
              <a:t>Highlights a vital aspect of your talk; it should help make something extremely clear to your audience</a:t>
            </a:r>
          </a:p>
        </p:txBody>
      </p:sp>
    </p:spTree>
    <p:extLst>
      <p:ext uri="{BB962C8B-B14F-4D97-AF65-F5344CB8AC3E}">
        <p14:creationId xmlns:p14="http://schemas.microsoft.com/office/powerpoint/2010/main" val="1313355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CREAT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EF5E2F"/>
      </a:accent1>
      <a:accent2>
        <a:srgbClr val="2472B3"/>
      </a:accent2>
      <a:accent3>
        <a:srgbClr val="7BBE4C"/>
      </a:accent3>
      <a:accent4>
        <a:srgbClr val="E34F8A"/>
      </a:accent4>
      <a:accent5>
        <a:srgbClr val="1C8471"/>
      </a:accent5>
      <a:accent6>
        <a:srgbClr val="0C4765"/>
      </a:accent6>
      <a:hlink>
        <a:srgbClr val="AD1F1F"/>
      </a:hlink>
      <a:folHlink>
        <a:srgbClr val="AD1F1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247</TotalTime>
  <Words>513</Words>
  <Application>Microsoft Office PowerPoint</Application>
  <PresentationFormat>Widescreen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Impact</vt:lpstr>
      <vt:lpstr>Main Event</vt:lpstr>
      <vt:lpstr>Three Minute Thesis</vt:lpstr>
      <vt:lpstr>In the next 55 minutes…</vt:lpstr>
      <vt:lpstr>What is the 3mt®</vt:lpstr>
      <vt:lpstr>Last year’s Canadian champ</vt:lpstr>
      <vt:lpstr>Eligibility</vt:lpstr>
      <vt:lpstr>Eligibility</vt:lpstr>
      <vt:lpstr>2018 Canadian 3MT® Finalist</vt:lpstr>
      <vt:lpstr>Rules about the PowerPoint slide</vt:lpstr>
      <vt:lpstr>Tips for the PowerPoint slide</vt:lpstr>
      <vt:lpstr>If it takes your audience even 30 seconds to understand your slide, you have lost them for 1/6th of your entire presentation</vt:lpstr>
      <vt:lpstr>2017 Canadian 3mt® Finalist Darian Goldin Stahl</vt:lpstr>
      <vt:lpstr>Rules about the presentation</vt:lpstr>
      <vt:lpstr>Tips for the presentation</vt:lpstr>
      <vt:lpstr>Judging criteria</vt:lpstr>
      <vt:lpstr>Communication</vt:lpstr>
      <vt:lpstr>Comprehension</vt:lpstr>
      <vt:lpstr>Engagement</vt:lpstr>
      <vt:lpstr>2017 Canadian 3mt® Finalist Brenda Lee</vt:lpstr>
      <vt:lpstr>Questions</vt:lpstr>
    </vt:vector>
  </TitlesOfParts>
  <Company>Vancouver Island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Conferences 201</dc:title>
  <dc:creator>Kendra Stiwich</dc:creator>
  <cp:lastModifiedBy>Kendra Stiwich</cp:lastModifiedBy>
  <cp:revision>25</cp:revision>
  <dcterms:created xsi:type="dcterms:W3CDTF">2019-02-06T18:22:59Z</dcterms:created>
  <dcterms:modified xsi:type="dcterms:W3CDTF">2019-03-04T19:32:26Z</dcterms:modified>
</cp:coreProperties>
</file>